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8"/>
  </p:notesMasterIdLst>
  <p:handoutMasterIdLst>
    <p:handoutMasterId r:id="rId19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4" r:id="rId12"/>
    <p:sldId id="281" r:id="rId13"/>
    <p:sldId id="274" r:id="rId14"/>
    <p:sldId id="282" r:id="rId15"/>
    <p:sldId id="283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0" autoAdjust="0"/>
    <p:restoredTop sz="85034" autoAdjust="0"/>
  </p:normalViewPr>
  <p:slideViewPr>
    <p:cSldViewPr snapToGrid="0" snapToObjects="1">
      <p:cViewPr varScale="1">
        <p:scale>
          <a:sx n="108" d="100"/>
          <a:sy n="108" d="100"/>
        </p:scale>
        <p:origin x="1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8/4/20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8/4/20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August-2020" TargetMode="External"/><Relationship Id="rId2" Type="http://schemas.openxmlformats.org/officeDocument/2006/relationships/hyperlink" Target="https://gitter.im/opengeospatial/OGC-API-Sprint-August-2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engeospatial/ogc_api_coverag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418859"/>
            <a:ext cx="6217708" cy="266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OGC API – Coverages Sprint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Chuck </a:t>
            </a:r>
            <a:r>
              <a:rPr lang="en-US" sz="28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Heazel</a:t>
            </a:r>
            <a:endParaRPr lang="en-US" sz="28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August,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153003" y="2413845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August 11th, 2020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23B695D-CAC0-0B48-925B-DAFC7F237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78" y="1018308"/>
            <a:ext cx="11363603" cy="509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https://gitter.im/opengeospatial/OGC-API-Sprint-August-2020</a:t>
            </a:r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https://github.com/opengeospatial/OGC-API-Sprint-August-2020</a:t>
            </a:r>
            <a:endParaRPr lang="en-US" dirty="0"/>
          </a:p>
          <a:p>
            <a:pPr lvl="1"/>
            <a:r>
              <a:rPr lang="en-US" dirty="0"/>
              <a:t>Specification repo </a:t>
            </a:r>
            <a:r>
              <a:rPr lang="en-US" dirty="0">
                <a:hlinkClick r:id="rId4"/>
              </a:rPr>
              <a:t>https://github.com/opengeospatial/ogc_api_coverages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Welcome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Motivation for the Sprint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OGC API - Coverages draft specification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Description of sprint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Questions &amp; Answers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invites you to the OGC API – Coverages Sprint, to be held virtually on:</a:t>
            </a:r>
          </a:p>
          <a:p>
            <a:pPr lvl="1"/>
            <a:r>
              <a:rPr lang="en-US" dirty="0"/>
              <a:t>Day 1: Monday 10 August from 09:00am to 05:30pm EDT.</a:t>
            </a:r>
          </a:p>
          <a:p>
            <a:pPr lvl="1"/>
            <a:r>
              <a:rPr lang="en-US" dirty="0"/>
              <a:t>Day 2: Tuesday 11 August from 09:00am to 05:00pm EDT.</a:t>
            </a:r>
          </a:p>
          <a:p>
            <a:endParaRPr lang="en-US" dirty="0"/>
          </a:p>
          <a:p>
            <a:r>
              <a:rPr lang="en-US" dirty="0"/>
              <a:t>What is an OGC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The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non-traditional geospatial developer communities</a:t>
            </a:r>
          </a:p>
          <a:p>
            <a:endParaRPr lang="en-US" dirty="0"/>
          </a:p>
          <a:p>
            <a:r>
              <a:rPr lang="en-US" dirty="0"/>
              <a:t>Coverages play a key role in Environmental Management, Defense, Earth Observation and helping us to understand Climate Change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- Coverages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Specification development</a:t>
            </a:r>
          </a:p>
          <a:p>
            <a:pPr lvl="1"/>
            <a:r>
              <a:rPr lang="en-US" dirty="0"/>
              <a:t>API implementation and testing, using </a:t>
            </a:r>
            <a:r>
              <a:rPr lang="en-US" dirty="0" err="1"/>
              <a:t>OpenAPI</a:t>
            </a:r>
            <a:r>
              <a:rPr lang="en-US" dirty="0"/>
              <a:t> 3.0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August 10th, 2020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D4A10D1-09B3-5747-BA42-371175CB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870" y="950026"/>
            <a:ext cx="10283549" cy="54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2965</TotalTime>
  <Words>434</Words>
  <Application>Microsoft Macintosh PowerPoint</Application>
  <PresentationFormat>Widescreen</PresentationFormat>
  <Paragraphs>74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Overview of the draft specification</vt:lpstr>
      <vt:lpstr>Sprint Description</vt:lpstr>
      <vt:lpstr>Sprint Schedule: August 10th, 2020</vt:lpstr>
      <vt:lpstr>Sprint Schedule: August 11th, 2020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177</cp:revision>
  <dcterms:created xsi:type="dcterms:W3CDTF">2020-04-17T22:01:33Z</dcterms:created>
  <dcterms:modified xsi:type="dcterms:W3CDTF">2020-08-04T18:33:52Z</dcterms:modified>
</cp:coreProperties>
</file>